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1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08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529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77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77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43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81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78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37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72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79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C5C3-1DFC-4C6E-83D9-0B0B2D931FB9}" type="datetimeFigureOut">
              <a:rPr lang="ar-SA" smtClean="0"/>
              <a:t>07/13/1440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773B-204E-4C27-BFDF-72A61F3FBC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52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oceramicprotect.com/" TargetMode="External"/><Relationship Id="rId2" Type="http://schemas.openxmlformats.org/officeDocument/2006/relationships/hyperlink" Target="https://ceramicpro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noceramicprotect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nanoceramicprotec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hyperlink" Target="https://www.nanoceramicprotect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oceramicprotect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52182"/>
              </p:ext>
            </p:extLst>
          </p:nvPr>
        </p:nvGraphicFramePr>
        <p:xfrm>
          <a:off x="2032000" y="119165"/>
          <a:ext cx="8128000" cy="11946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28000"/>
              </a:tblGrid>
              <a:tr h="554567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Stage 1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456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Vidoes</a:t>
                      </a:r>
                      <a:r>
                        <a:rPr lang="en-US" dirty="0" smtClean="0"/>
                        <a:t>         </a:t>
                      </a:r>
                      <a:r>
                        <a:rPr lang="ar-SA" dirty="0" smtClean="0"/>
                        <a:t> </a:t>
                      </a:r>
                      <a:endParaRPr lang="en-US" dirty="0" smtClean="0"/>
                    </a:p>
                    <a:p>
                      <a:pPr algn="ctr" rtl="1"/>
                      <a:r>
                        <a:rPr lang="ar-SA" dirty="0" smtClean="0"/>
                        <a:t>    تعرف علينا        و </a:t>
                      </a:r>
                      <a:r>
                        <a:rPr lang="en-US" dirty="0" smtClean="0"/>
                        <a:t>store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10276"/>
              </p:ext>
            </p:extLst>
          </p:nvPr>
        </p:nvGraphicFramePr>
        <p:xfrm>
          <a:off x="2032000" y="1431981"/>
          <a:ext cx="8127999" cy="22828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86745"/>
                <a:gridCol w="4041254"/>
              </a:tblGrid>
              <a:tr h="114142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ماذا</a:t>
                      </a:r>
                      <a:r>
                        <a:rPr lang="ar-SA" sz="2400" baseline="0" dirty="0" smtClean="0"/>
                        <a:t> نقدم </a:t>
                      </a:r>
                      <a:r>
                        <a:rPr lang="en-AU" sz="2400" baseline="0" dirty="0" smtClean="0"/>
                        <a:t>text</a:t>
                      </a:r>
                      <a:endParaRPr lang="ar-SA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AU" sz="2800" dirty="0" smtClean="0"/>
                        <a:t>Photo</a:t>
                      </a:r>
                      <a:r>
                        <a:rPr lang="en-AU" sz="2800" baseline="0" dirty="0" smtClean="0"/>
                        <a:t> </a:t>
                      </a:r>
                    </a:p>
                    <a:p>
                      <a:pPr algn="ctr" rtl="1"/>
                      <a:r>
                        <a:rPr lang="en-AU" sz="2800" baseline="0" dirty="0" smtClean="0"/>
                        <a:t>Products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AU" sz="2800" dirty="0" smtClean="0"/>
                        <a:t>Photo </a:t>
                      </a:r>
                    </a:p>
                    <a:p>
                      <a:pPr algn="ctr" rtl="1"/>
                      <a:r>
                        <a:rPr lang="en-AU" sz="2800" dirty="0" smtClean="0"/>
                        <a:t>Service </a:t>
                      </a:r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2032000" y="1427634"/>
            <a:ext cx="1953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2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96195"/>
              </p:ext>
            </p:extLst>
          </p:nvPr>
        </p:nvGraphicFramePr>
        <p:xfrm>
          <a:off x="2032000" y="3918505"/>
          <a:ext cx="8127999" cy="22828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27999"/>
              </a:tblGrid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Nanotechnology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 photo</a:t>
                      </a:r>
                      <a:r>
                        <a:rPr lang="en-US" sz="2800" baseline="0" dirty="0" smtClean="0"/>
                        <a:t> &amp; TEXT </a:t>
                      </a:r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2032000" y="4022983"/>
            <a:ext cx="1953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3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730674" y="502185"/>
            <a:ext cx="8835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C00000"/>
                </a:solidFill>
              </a:rPr>
              <a:t>HOME</a:t>
            </a:r>
            <a:endParaRPr lang="ar-SA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00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30825" y="563114"/>
            <a:ext cx="2388358" cy="4042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مشاريعنا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32012" y="1364775"/>
            <a:ext cx="11655188" cy="30298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8940800" y="1841500"/>
            <a:ext cx="2540000" cy="1854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651000" y="1841500"/>
            <a:ext cx="2540000" cy="1854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295900" y="1841500"/>
            <a:ext cx="2540000" cy="1854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059606" y="3357146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اقرأ المزيد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75424" y="3357146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اقرأ المزيد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51258" y="3357146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اقرأ المزيد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72940" y="3376297"/>
            <a:ext cx="1132764" cy="30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PRESS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91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76300" y="584200"/>
            <a:ext cx="10629900" cy="488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7416800" y="3022600"/>
            <a:ext cx="3632200" cy="1968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885950" y="3022600"/>
            <a:ext cx="3632200" cy="1968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298349" y="3545185"/>
            <a:ext cx="186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photo</a:t>
            </a:r>
            <a:endParaRPr lang="ar-S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7467" y="3545185"/>
            <a:ext cx="2000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videos</a:t>
            </a:r>
            <a:endParaRPr lang="ar-S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78413" y="1616670"/>
            <a:ext cx="1278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text</a:t>
            </a:r>
            <a:endParaRPr lang="ar-SA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13460" y="501303"/>
            <a:ext cx="2623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PROJECT</a:t>
            </a:r>
            <a:endParaRPr lang="ar-SA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71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0400" y="558800"/>
            <a:ext cx="3302000" cy="257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sz="4000" dirty="0" smtClean="0">
                <a:solidFill>
                  <a:schemeClr val="tx1"/>
                </a:solidFill>
              </a:rPr>
              <a:t>STORE </a:t>
            </a:r>
          </a:p>
          <a:p>
            <a:pPr algn="ctr"/>
            <a:r>
              <a:rPr lang="en-AU" sz="4000" dirty="0" smtClean="0">
                <a:solidFill>
                  <a:schemeClr val="tx1"/>
                </a:solidFill>
              </a:rPr>
              <a:t>DESINGE WITH ZIDE STAGE 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38900" y="558800"/>
            <a:ext cx="3327400" cy="257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مدونة 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36218" y="2836649"/>
            <a:ext cx="1132764" cy="30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PRESS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157444" y="3505805"/>
            <a:ext cx="8704356" cy="3352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0" name="مستطيل 9"/>
          <p:cNvSpPr/>
          <p:nvPr/>
        </p:nvSpPr>
        <p:spPr>
          <a:xfrm>
            <a:off x="3289300" y="4075303"/>
            <a:ext cx="5146923" cy="2427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1" name="مستطيل 10"/>
          <p:cNvSpPr/>
          <p:nvPr/>
        </p:nvSpPr>
        <p:spPr>
          <a:xfrm>
            <a:off x="9747044" y="4257263"/>
            <a:ext cx="1654369" cy="2388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2" name="مستطيل 11"/>
          <p:cNvSpPr/>
          <p:nvPr/>
        </p:nvSpPr>
        <p:spPr>
          <a:xfrm>
            <a:off x="9747044" y="4917663"/>
            <a:ext cx="1654369" cy="2388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3" name="مستطيل 12"/>
          <p:cNvSpPr/>
          <p:nvPr/>
        </p:nvSpPr>
        <p:spPr>
          <a:xfrm>
            <a:off x="9747044" y="5590763"/>
            <a:ext cx="1654369" cy="2388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4" name="مستطيل 13"/>
          <p:cNvSpPr/>
          <p:nvPr/>
        </p:nvSpPr>
        <p:spPr>
          <a:xfrm>
            <a:off x="9747044" y="6263863"/>
            <a:ext cx="1654369" cy="2388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5" name="مستطيل 14"/>
          <p:cNvSpPr/>
          <p:nvPr/>
        </p:nvSpPr>
        <p:spPr>
          <a:xfrm>
            <a:off x="5112034" y="5125434"/>
            <a:ext cx="1326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TEXT</a:t>
            </a:r>
            <a:endParaRPr lang="ar-SA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474029" y="3589147"/>
            <a:ext cx="22003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SUBJECT</a:t>
            </a:r>
            <a:endParaRPr lang="ar-SA" sz="32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7035800" y="2298700"/>
            <a:ext cx="1633182" cy="1582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6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24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59131"/>
              </p:ext>
            </p:extLst>
          </p:nvPr>
        </p:nvGraphicFramePr>
        <p:xfrm>
          <a:off x="2154829" y="356440"/>
          <a:ext cx="8127999" cy="22828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27999"/>
              </a:tblGrid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ABOUT US </a:t>
                      </a:r>
                      <a:endParaRPr lang="ar-SA" dirty="0"/>
                    </a:p>
                  </a:txBody>
                  <a:tcPr anchor="ctr"/>
                </a:tc>
              </a:tr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 TEXT SHORTEG</a:t>
                      </a:r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840931" y="356440"/>
            <a:ext cx="1953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4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84299"/>
              </p:ext>
            </p:extLst>
          </p:nvPr>
        </p:nvGraphicFramePr>
        <p:xfrm>
          <a:off x="2154828" y="2897198"/>
          <a:ext cx="8127999" cy="22828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27999"/>
              </a:tblGrid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VIDOES FOR PRODUCTS </a:t>
                      </a:r>
                      <a:endParaRPr lang="ar-SA" dirty="0"/>
                    </a:p>
                  </a:txBody>
                  <a:tcPr anchor="ctr"/>
                </a:tc>
              </a:tr>
              <a:tr h="1141421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 PRODUCT VIDOES </a:t>
                      </a:r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1840931" y="2986331"/>
            <a:ext cx="1953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5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40992" y="5704764"/>
            <a:ext cx="62916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SA" dirty="0" smtClean="0"/>
              <a:t>بقية المعلومات مثل ما هيه (المشاريع وشركاء النجاح وتواصل معنا )</a:t>
            </a:r>
          </a:p>
          <a:p>
            <a:pPr marL="285750" indent="-285750">
              <a:buFontTx/>
              <a:buChar char="-"/>
            </a:pPr>
            <a:r>
              <a:rPr lang="ar-SA" dirty="0" smtClean="0"/>
              <a:t>تنسق الألوان بشكل اكثر مناسب لاتجاه الشركة</a:t>
            </a:r>
          </a:p>
          <a:p>
            <a:pPr marL="285750" indent="-285750">
              <a:buFontTx/>
              <a:buChar char="-"/>
            </a:pPr>
            <a:r>
              <a:rPr lang="ar-SA" dirty="0" smtClean="0"/>
              <a:t>صفحة الأفكار  </a:t>
            </a:r>
            <a:r>
              <a:rPr lang="en-AU" dirty="0">
                <a:hlinkClick r:id="rId2"/>
              </a:rPr>
              <a:t>https://ceramicpro.com</a:t>
            </a:r>
            <a:r>
              <a:rPr lang="en-AU" dirty="0" smtClean="0">
                <a:hlinkClick r:id="rId2"/>
              </a:rPr>
              <a:t>/</a:t>
            </a:r>
            <a:r>
              <a:rPr lang="ar-SA" dirty="0" smtClean="0"/>
              <a:t> </a:t>
            </a:r>
          </a:p>
          <a:p>
            <a:pPr marL="285750" indent="-285750">
              <a:buFontTx/>
              <a:buChar char="-"/>
            </a:pP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154828" y="5616222"/>
            <a:ext cx="389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hlinkClick r:id="rId3"/>
              </a:rPr>
              <a:t>https://www.nanoceramicprotect.com</a:t>
            </a:r>
            <a:r>
              <a:rPr lang="ar-SA" dirty="0" smtClean="0"/>
              <a:t> /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27" y="4471001"/>
            <a:ext cx="8127999" cy="709039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0596725" y="356440"/>
            <a:ext cx="7764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C00000"/>
                </a:solidFill>
              </a:rPr>
              <a:t>HOME</a:t>
            </a:r>
            <a:endParaRPr lang="ar-SA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73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03300" y="203200"/>
            <a:ext cx="1032510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8496300" y="2184400"/>
            <a:ext cx="2336800" cy="3657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قصتنا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997450" y="2197100"/>
            <a:ext cx="2336800" cy="3657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رؤيتنا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498600" y="2197100"/>
            <a:ext cx="2336800" cy="3657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رسالتنا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9642239" y="237520"/>
            <a:ext cx="1492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تعرف علينا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562100" y="760740"/>
            <a:ext cx="9359900" cy="11569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dirty="0" smtClean="0"/>
              <a:t>TEXT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89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785" y="313899"/>
            <a:ext cx="2634018" cy="2688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63773" y="781040"/>
            <a:ext cx="30980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 SHOES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61927" y="2692347"/>
            <a:ext cx="1132764" cy="30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PRESS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3138985" y="1807612"/>
            <a:ext cx="1460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119116" y="3839642"/>
            <a:ext cx="1187356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PHOTO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04653" y="4908339"/>
            <a:ext cx="1351130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 FEATURES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35924" y="3285581"/>
            <a:ext cx="1728717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INTERDUCTION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07336" y="4386290"/>
            <a:ext cx="1187356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VIDOE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55749" y="5454987"/>
            <a:ext cx="1453488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HOW TO USE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51199" y="5986122"/>
            <a:ext cx="1458037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969654" y="6239288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hlinkClick r:id="rId2"/>
              </a:rPr>
              <a:t>https://www.nanoceramicprotect.com</a:t>
            </a:r>
            <a:r>
              <a:rPr lang="ar-SA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4926842" y="113900"/>
            <a:ext cx="6680637" cy="612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-68239" y="117531"/>
            <a:ext cx="8184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PRODUCTS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51199" y="6470687"/>
            <a:ext cx="1458037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DOWNLOAD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186149" y="313899"/>
            <a:ext cx="6209732" cy="941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7513325" y="578935"/>
            <a:ext cx="1187356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PHOTO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162294" y="1455593"/>
            <a:ext cx="6209732" cy="1355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5392004" y="1587058"/>
            <a:ext cx="1187356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PHOTO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9338979" y="1587057"/>
            <a:ext cx="1728717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INTERDUCTION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162294" y="3076845"/>
            <a:ext cx="6209732" cy="1355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5392004" y="3310528"/>
            <a:ext cx="1351130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 FEATURES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9747941" y="3288327"/>
            <a:ext cx="1187356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VIDOE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162294" y="4525877"/>
            <a:ext cx="6209732" cy="1355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5392004" y="4698097"/>
            <a:ext cx="1453488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HOW TO USE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9577373" y="4698096"/>
            <a:ext cx="1458037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295628" y="5360868"/>
            <a:ext cx="3943064" cy="5107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DOWNLOAD </a:t>
            </a:r>
          </a:p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PROFILE / PROCHORE/APPLICATION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488450" y="5035775"/>
            <a:ext cx="1268300" cy="240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" y="0"/>
            <a:ext cx="10116420" cy="52218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37" y="1405008"/>
            <a:ext cx="1319024" cy="349791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1" y="974407"/>
            <a:ext cx="1188590" cy="315201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9" y="0"/>
            <a:ext cx="961732" cy="25504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35" y="2206466"/>
            <a:ext cx="1087667" cy="288438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-68239" y="117531"/>
            <a:ext cx="8184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PRODUCTS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39506" y="5485839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hlinkClick r:id="rId7"/>
              </a:rPr>
              <a:t>https://www.nanoceramicprotect.com</a:t>
            </a:r>
            <a:r>
              <a:rPr lang="ar-SA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08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00" y="2984148"/>
            <a:ext cx="1578206" cy="418524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97" y="0"/>
            <a:ext cx="1578206" cy="41852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94" y="2984148"/>
            <a:ext cx="1578206" cy="418524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52884" cy="6858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47" y="2368708"/>
            <a:ext cx="1810281" cy="480068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4" y="0"/>
            <a:ext cx="4167116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45" y="2803851"/>
            <a:ext cx="1646194" cy="4365539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9380562" y="2803851"/>
            <a:ext cx="1828800" cy="405414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-68239" y="117531"/>
            <a:ext cx="8184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PRODUCTS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508311" y="1296537"/>
            <a:ext cx="5263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hlinkClick r:id="rId10"/>
              </a:rPr>
              <a:t>https://www.nanoceramicprotect.com</a:t>
            </a:r>
            <a:r>
              <a:rPr lang="ar-SA" sz="2400" dirty="0" smtClean="0">
                <a:hlinkClick r:id="rId10"/>
              </a:rPr>
              <a:t>/</a:t>
            </a:r>
            <a:r>
              <a:rPr lang="en-US" sz="2400" dirty="0" smtClean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0198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" y="764275"/>
            <a:ext cx="7615451" cy="507696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68239" y="117531"/>
            <a:ext cx="8184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PRODUCTS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50991" y="5980208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hlinkClick r:id="rId3"/>
              </a:rPr>
              <a:t>https://www.nanoceramicprotect.com</a:t>
            </a:r>
            <a:r>
              <a:rPr lang="ar-SA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2" y="2119259"/>
            <a:ext cx="1319024" cy="34979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69" y="2005510"/>
            <a:ext cx="1319024" cy="349791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055052" y="5185168"/>
            <a:ext cx="1470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 WOOD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79287" y="5077447"/>
            <a:ext cx="1496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STON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3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163773"/>
            <a:ext cx="4285397" cy="66942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22830" y="308600"/>
            <a:ext cx="313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SERVICE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818784"/>
            <a:ext cx="3261815" cy="91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PROJECT MANGMENT CONTACT</a:t>
            </a:r>
          </a:p>
          <a:p>
            <a:pPr algn="ctr"/>
            <a:r>
              <a:rPr lang="en-US" dirty="0" smtClean="0"/>
              <a:t>MOBILE </a:t>
            </a:r>
          </a:p>
          <a:p>
            <a:pPr algn="ctr"/>
            <a:r>
              <a:rPr lang="en-US" dirty="0" smtClean="0"/>
              <a:t>EMAIL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3017803"/>
            <a:ext cx="2388358" cy="4042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DOWNLOAD PROFILE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2830" y="4609110"/>
            <a:ext cx="3616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عند الضغط على الخدمة يعطي تفاصيل اكثر </a:t>
            </a:r>
            <a:endParaRPr lang="ar-SA" b="1" dirty="0"/>
          </a:p>
        </p:txBody>
      </p:sp>
      <p:sp>
        <p:nvSpPr>
          <p:cNvPr id="8" name="مستطيل 7"/>
          <p:cNvSpPr/>
          <p:nvPr/>
        </p:nvSpPr>
        <p:spPr>
          <a:xfrm>
            <a:off x="6007290" y="426636"/>
            <a:ext cx="2388358" cy="4042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شركاء النجاح </a:t>
            </a:r>
            <a:endParaRPr lang="ar-SA" b="1" dirty="0">
              <a:solidFill>
                <a:schemeClr val="bg1"/>
              </a:solidFill>
            </a:endParaRPr>
          </a:p>
        </p:txBody>
      </p:sp>
      <p:cxnSp>
        <p:nvCxnSpPr>
          <p:cNvPr id="10" name="رابط كسهم مستقيم 9"/>
          <p:cNvCxnSpPr>
            <a:stCxn id="8" idx="2"/>
          </p:cNvCxnSpPr>
          <p:nvPr/>
        </p:nvCxnSpPr>
        <p:spPr>
          <a:xfrm>
            <a:off x="7201469" y="830845"/>
            <a:ext cx="0" cy="76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007290" y="1806079"/>
            <a:ext cx="2388358" cy="4042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مشاريعنا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802806" y="426636"/>
            <a:ext cx="1160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ايقونة اساسية</a:t>
            </a:r>
            <a:endParaRPr lang="ar-S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802806" y="1806079"/>
            <a:ext cx="1160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صفحة فرعية</a:t>
            </a:r>
            <a:endParaRPr lang="ar-S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5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30825" y="563114"/>
            <a:ext cx="2388358" cy="4042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شركاء النجاح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1195923"/>
            <a:ext cx="11655188" cy="30298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وجه ضاحك 3"/>
          <p:cNvSpPr/>
          <p:nvPr/>
        </p:nvSpPr>
        <p:spPr>
          <a:xfrm>
            <a:off x="982638" y="1705970"/>
            <a:ext cx="1951630" cy="155584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جه ضاحك 4"/>
          <p:cNvSpPr/>
          <p:nvPr/>
        </p:nvSpPr>
        <p:spPr>
          <a:xfrm>
            <a:off x="9391933" y="1705970"/>
            <a:ext cx="1951630" cy="155584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وجه ضاحك 5"/>
          <p:cNvSpPr/>
          <p:nvPr/>
        </p:nvSpPr>
        <p:spPr>
          <a:xfrm>
            <a:off x="5083791" y="1705970"/>
            <a:ext cx="1951630" cy="155584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248769" y="3527946"/>
            <a:ext cx="1201003" cy="3002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اقراء المزيد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9767246" y="3527946"/>
            <a:ext cx="1201003" cy="3002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اقراء المزيد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5345372" y="3527945"/>
            <a:ext cx="1201003" cy="3002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اقراء المزيد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9391933" y="1856095"/>
            <a:ext cx="1815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لوغو شركاء النجاح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46161" y="1873576"/>
            <a:ext cx="1815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لوغو شركاء النجاح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083791" y="1873576"/>
            <a:ext cx="1815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لوغو شركاء النجاح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381000" y="4673600"/>
            <a:ext cx="8915400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282888" y="3828196"/>
            <a:ext cx="1132764" cy="30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PRESS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5991367" y="4902200"/>
            <a:ext cx="2987533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6575589" y="5177135"/>
            <a:ext cx="18190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  <a:endParaRPr lang="ar-SA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57057" y="5177134"/>
            <a:ext cx="13051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TEXT</a:t>
            </a:r>
            <a:endParaRPr lang="ar-SA" sz="4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2184400" y="4038600"/>
            <a:ext cx="1066800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192</Words>
  <Application>Microsoft Office PowerPoint</Application>
  <PresentationFormat>ملء الشاشة</PresentationFormat>
  <Paragraphs>93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freedom ARL</dc:creator>
  <cp:lastModifiedBy>freedom ARL</cp:lastModifiedBy>
  <cp:revision>27</cp:revision>
  <dcterms:created xsi:type="dcterms:W3CDTF">2019-03-17T11:12:33Z</dcterms:created>
  <dcterms:modified xsi:type="dcterms:W3CDTF">2019-03-19T08:02:58Z</dcterms:modified>
</cp:coreProperties>
</file>